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ETB-Slide-Game-SUM2610.jpg" descr="ETB-Slide-Game-SUM26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ETB-Slide-Game-SUM2611.jpg" descr="ETB-Slide-Game-SUM26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ETB-Slide-Game-SUM2612.jpg" descr="ETB-Slide-Game-SUM26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ETB-Slide-Game-SUM2613.jpg" descr="ETB-Slide-Game-SUM26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ETB-Slide-Game-SUM2614.jpg" descr="ETB-Slide-Game-SUM26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ETB-Slide-Game-SUM2615.jpg" descr="ETB-Slide-Game-SUM26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thor and Da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Presenta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Body Level One…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ETB-Slide-Game-SUM2616.jpg" descr="ETB-Slide-Game-SUM26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