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ETB-Slide-Game-SUM26.jpg" descr="ETB-Slide-Game-SUM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ETB-Slide-Game-SUM262.jpg" descr="ETB-Slide-Game-SUM2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ETB-Slide-Game-SUM263.jpg" descr="ETB-Slide-Game-SUM2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TB-Slide-Game-SUM264.jpg" descr="ETB-Slide-Game-SUM2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ETB-Slide-Game-SUM265.jpg" descr="ETB-Slide-Game-SUM2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ETB-Slide-Game-SUM266.jpg" descr="ETB-Slide-Game-SUM2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ETB-Slide-Game-SUM267.jpg" descr="ETB-Slide-Game-SUM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ETB-Slide-Game-SUM268.jpg" descr="ETB-Slide-Game-SUM2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ETB-Slide-Game-SUM269.jpg" descr="ETB-Slide-Game-SUM2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