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ETB-Slide-Game-SPR2617.jpg" descr="ETB-Slide-Game-SPR26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ETB-Slide-Game-SPR2618.jpg" descr="ETB-Slide-Game-SPR26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ETB-Slide-Game-SPR2619.jpg" descr="ETB-Slide-Game-SPR26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ETB-Slide-Game-SPR2620.jpg" descr="ETB-Slide-Game-SPR26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