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73" d="100"/>
          <a:sy n="73" d="100"/>
        </p:scale>
        <p:origin x="81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rgbClr val="B6B45A"/>
                </a:solidFill>
                <a:latin typeface="Bicyclette Black"/>
                <a:cs typeface="Bicyclette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B6B45A"/>
                </a:solidFill>
                <a:latin typeface="Bicyclette Black"/>
                <a:cs typeface="Bicyclette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B6B45A"/>
                </a:solidFill>
                <a:latin typeface="Bicyclette Black"/>
                <a:cs typeface="Bicyclette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B6B45A"/>
                </a:solidFill>
                <a:latin typeface="Bicyclette Black"/>
                <a:cs typeface="Bicyclette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35" y="5245"/>
            <a:ext cx="20093940" cy="11298555"/>
          </a:xfrm>
          <a:custGeom>
            <a:avLst/>
            <a:gdLst/>
            <a:ahLst/>
            <a:cxnLst/>
            <a:rect l="l" t="t" r="r" b="b"/>
            <a:pathLst>
              <a:path w="20093940" h="11298555">
                <a:moveTo>
                  <a:pt x="20093629" y="0"/>
                </a:moveTo>
                <a:lnTo>
                  <a:pt x="0" y="0"/>
                </a:lnTo>
                <a:lnTo>
                  <a:pt x="0" y="11298074"/>
                </a:lnTo>
                <a:lnTo>
                  <a:pt x="20093629" y="11298074"/>
                </a:lnTo>
                <a:lnTo>
                  <a:pt x="20093629" y="0"/>
                </a:lnTo>
                <a:close/>
              </a:path>
            </a:pathLst>
          </a:custGeom>
          <a:solidFill>
            <a:srgbClr val="1B39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35" y="5235"/>
            <a:ext cx="20093940" cy="11298555"/>
          </a:xfrm>
          <a:custGeom>
            <a:avLst/>
            <a:gdLst/>
            <a:ahLst/>
            <a:cxnLst/>
            <a:rect l="l" t="t" r="r" b="b"/>
            <a:pathLst>
              <a:path w="20093940" h="11298555">
                <a:moveTo>
                  <a:pt x="0" y="11298085"/>
                </a:moveTo>
                <a:lnTo>
                  <a:pt x="20093629" y="11298085"/>
                </a:lnTo>
                <a:lnTo>
                  <a:pt x="20093629" y="0"/>
                </a:lnTo>
                <a:lnTo>
                  <a:pt x="0" y="0"/>
                </a:lnTo>
                <a:lnTo>
                  <a:pt x="0" y="11298085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90356" y="3486816"/>
            <a:ext cx="2118360" cy="1179195"/>
          </a:xfrm>
          <a:custGeom>
            <a:avLst/>
            <a:gdLst/>
            <a:ahLst/>
            <a:cxnLst/>
            <a:rect l="l" t="t" r="r" b="b"/>
            <a:pathLst>
              <a:path w="2118360" h="1179195">
                <a:moveTo>
                  <a:pt x="144119" y="1034961"/>
                </a:moveTo>
                <a:lnTo>
                  <a:pt x="105549" y="1041120"/>
                </a:lnTo>
                <a:lnTo>
                  <a:pt x="67703" y="1049147"/>
                </a:lnTo>
                <a:lnTo>
                  <a:pt x="32042" y="1062837"/>
                </a:lnTo>
                <a:lnTo>
                  <a:pt x="0" y="1085951"/>
                </a:lnTo>
                <a:lnTo>
                  <a:pt x="38823" y="1080960"/>
                </a:lnTo>
                <a:lnTo>
                  <a:pt x="76161" y="1071841"/>
                </a:lnTo>
                <a:lnTo>
                  <a:pt x="111442" y="1057033"/>
                </a:lnTo>
                <a:lnTo>
                  <a:pt x="144119" y="1034961"/>
                </a:lnTo>
                <a:close/>
              </a:path>
              <a:path w="2118360" h="1179195">
                <a:moveTo>
                  <a:pt x="317373" y="405091"/>
                </a:moveTo>
                <a:lnTo>
                  <a:pt x="316750" y="357606"/>
                </a:lnTo>
                <a:lnTo>
                  <a:pt x="311518" y="310324"/>
                </a:lnTo>
                <a:lnTo>
                  <a:pt x="304673" y="263093"/>
                </a:lnTo>
                <a:lnTo>
                  <a:pt x="299212" y="215747"/>
                </a:lnTo>
                <a:lnTo>
                  <a:pt x="298170" y="168148"/>
                </a:lnTo>
                <a:lnTo>
                  <a:pt x="304546" y="120142"/>
                </a:lnTo>
                <a:lnTo>
                  <a:pt x="303390" y="110172"/>
                </a:lnTo>
                <a:lnTo>
                  <a:pt x="296633" y="101752"/>
                </a:lnTo>
                <a:lnTo>
                  <a:pt x="286397" y="96316"/>
                </a:lnTo>
                <a:lnTo>
                  <a:pt x="274840" y="95300"/>
                </a:lnTo>
                <a:lnTo>
                  <a:pt x="265353" y="99758"/>
                </a:lnTo>
                <a:lnTo>
                  <a:pt x="261556" y="107911"/>
                </a:lnTo>
                <a:lnTo>
                  <a:pt x="261645" y="117627"/>
                </a:lnTo>
                <a:lnTo>
                  <a:pt x="273164" y="163868"/>
                </a:lnTo>
                <a:lnTo>
                  <a:pt x="278447" y="201549"/>
                </a:lnTo>
                <a:lnTo>
                  <a:pt x="282105" y="239433"/>
                </a:lnTo>
                <a:lnTo>
                  <a:pt x="286562" y="277202"/>
                </a:lnTo>
                <a:lnTo>
                  <a:pt x="290182" y="311619"/>
                </a:lnTo>
                <a:lnTo>
                  <a:pt x="292950" y="346468"/>
                </a:lnTo>
                <a:lnTo>
                  <a:pt x="298183" y="381368"/>
                </a:lnTo>
                <a:lnTo>
                  <a:pt x="309168" y="416001"/>
                </a:lnTo>
                <a:lnTo>
                  <a:pt x="313651" y="410222"/>
                </a:lnTo>
                <a:lnTo>
                  <a:pt x="317220" y="407746"/>
                </a:lnTo>
                <a:lnTo>
                  <a:pt x="317373" y="405091"/>
                </a:lnTo>
                <a:close/>
              </a:path>
              <a:path w="2118360" h="1179195">
                <a:moveTo>
                  <a:pt x="327152" y="973683"/>
                </a:moveTo>
                <a:lnTo>
                  <a:pt x="290588" y="977544"/>
                </a:lnTo>
                <a:lnTo>
                  <a:pt x="258787" y="985558"/>
                </a:lnTo>
                <a:lnTo>
                  <a:pt x="230911" y="998715"/>
                </a:lnTo>
                <a:lnTo>
                  <a:pt x="206146" y="1018006"/>
                </a:lnTo>
                <a:lnTo>
                  <a:pt x="265607" y="1005941"/>
                </a:lnTo>
                <a:lnTo>
                  <a:pt x="296468" y="994829"/>
                </a:lnTo>
                <a:lnTo>
                  <a:pt x="327152" y="973683"/>
                </a:lnTo>
                <a:close/>
              </a:path>
              <a:path w="2118360" h="1179195">
                <a:moveTo>
                  <a:pt x="334810" y="578370"/>
                </a:moveTo>
                <a:lnTo>
                  <a:pt x="334784" y="547966"/>
                </a:lnTo>
                <a:lnTo>
                  <a:pt x="333819" y="516534"/>
                </a:lnTo>
                <a:lnTo>
                  <a:pt x="328155" y="483489"/>
                </a:lnTo>
                <a:lnTo>
                  <a:pt x="314058" y="448246"/>
                </a:lnTo>
                <a:lnTo>
                  <a:pt x="312127" y="486257"/>
                </a:lnTo>
                <a:lnTo>
                  <a:pt x="315379" y="519760"/>
                </a:lnTo>
                <a:lnTo>
                  <a:pt x="323164" y="550024"/>
                </a:lnTo>
                <a:lnTo>
                  <a:pt x="334810" y="578370"/>
                </a:lnTo>
                <a:close/>
              </a:path>
              <a:path w="2118360" h="1179195">
                <a:moveTo>
                  <a:pt x="389712" y="941730"/>
                </a:moveTo>
                <a:lnTo>
                  <a:pt x="386283" y="911733"/>
                </a:lnTo>
                <a:lnTo>
                  <a:pt x="381939" y="880338"/>
                </a:lnTo>
                <a:lnTo>
                  <a:pt x="371119" y="807326"/>
                </a:lnTo>
                <a:lnTo>
                  <a:pt x="362458" y="845375"/>
                </a:lnTo>
                <a:lnTo>
                  <a:pt x="362800" y="879043"/>
                </a:lnTo>
                <a:lnTo>
                  <a:pt x="365213" y="909624"/>
                </a:lnTo>
                <a:lnTo>
                  <a:pt x="362775" y="938441"/>
                </a:lnTo>
                <a:lnTo>
                  <a:pt x="360095" y="946023"/>
                </a:lnTo>
                <a:lnTo>
                  <a:pt x="357771" y="953770"/>
                </a:lnTo>
                <a:lnTo>
                  <a:pt x="358927" y="960475"/>
                </a:lnTo>
                <a:lnTo>
                  <a:pt x="366699" y="964933"/>
                </a:lnTo>
                <a:lnTo>
                  <a:pt x="377101" y="964653"/>
                </a:lnTo>
                <a:lnTo>
                  <a:pt x="384556" y="959396"/>
                </a:lnTo>
                <a:lnTo>
                  <a:pt x="388835" y="951115"/>
                </a:lnTo>
                <a:lnTo>
                  <a:pt x="389712" y="941730"/>
                </a:lnTo>
                <a:close/>
              </a:path>
              <a:path w="2118360" h="1179195">
                <a:moveTo>
                  <a:pt x="501357" y="38252"/>
                </a:moveTo>
                <a:lnTo>
                  <a:pt x="430885" y="0"/>
                </a:lnTo>
                <a:lnTo>
                  <a:pt x="353301" y="13144"/>
                </a:lnTo>
                <a:lnTo>
                  <a:pt x="319913" y="18973"/>
                </a:lnTo>
                <a:lnTo>
                  <a:pt x="278663" y="26936"/>
                </a:lnTo>
                <a:lnTo>
                  <a:pt x="262267" y="46697"/>
                </a:lnTo>
                <a:lnTo>
                  <a:pt x="267436" y="56565"/>
                </a:lnTo>
                <a:lnTo>
                  <a:pt x="274916" y="57429"/>
                </a:lnTo>
                <a:lnTo>
                  <a:pt x="292455" y="50355"/>
                </a:lnTo>
                <a:lnTo>
                  <a:pt x="344690" y="38303"/>
                </a:lnTo>
                <a:lnTo>
                  <a:pt x="396354" y="29057"/>
                </a:lnTo>
                <a:lnTo>
                  <a:pt x="448284" y="27432"/>
                </a:lnTo>
                <a:lnTo>
                  <a:pt x="501357" y="38252"/>
                </a:lnTo>
                <a:close/>
              </a:path>
              <a:path w="2118360" h="1179195">
                <a:moveTo>
                  <a:pt x="1208405" y="1006373"/>
                </a:moveTo>
                <a:lnTo>
                  <a:pt x="1174064" y="718896"/>
                </a:lnTo>
                <a:lnTo>
                  <a:pt x="1155026" y="721601"/>
                </a:lnTo>
                <a:lnTo>
                  <a:pt x="1188834" y="1008786"/>
                </a:lnTo>
                <a:lnTo>
                  <a:pt x="1208405" y="1006373"/>
                </a:lnTo>
                <a:close/>
              </a:path>
              <a:path w="2118360" h="1179195">
                <a:moveTo>
                  <a:pt x="2117750" y="1063053"/>
                </a:moveTo>
                <a:lnTo>
                  <a:pt x="2098802" y="1089101"/>
                </a:lnTo>
                <a:lnTo>
                  <a:pt x="2083015" y="1116749"/>
                </a:lnTo>
                <a:lnTo>
                  <a:pt x="2071712" y="1146505"/>
                </a:lnTo>
                <a:lnTo>
                  <a:pt x="2066213" y="1178826"/>
                </a:lnTo>
                <a:lnTo>
                  <a:pt x="2089912" y="1155077"/>
                </a:lnTo>
                <a:lnTo>
                  <a:pt x="2102434" y="1126058"/>
                </a:lnTo>
                <a:lnTo>
                  <a:pt x="2109724" y="1094473"/>
                </a:lnTo>
                <a:lnTo>
                  <a:pt x="2117750" y="1063053"/>
                </a:lnTo>
                <a:close/>
              </a:path>
            </a:pathLst>
          </a:custGeom>
          <a:solidFill>
            <a:srgbClr val="AFAD4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18131"/>
            <a:ext cx="7952637" cy="669042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049877" y="5945434"/>
            <a:ext cx="2118360" cy="1179195"/>
          </a:xfrm>
          <a:custGeom>
            <a:avLst/>
            <a:gdLst/>
            <a:ahLst/>
            <a:cxnLst/>
            <a:rect l="l" t="t" r="r" b="b"/>
            <a:pathLst>
              <a:path w="2118359" h="1179195">
                <a:moveTo>
                  <a:pt x="51549" y="0"/>
                </a:moveTo>
                <a:lnTo>
                  <a:pt x="27838" y="23749"/>
                </a:lnTo>
                <a:lnTo>
                  <a:pt x="15316" y="52768"/>
                </a:lnTo>
                <a:lnTo>
                  <a:pt x="8013" y="84353"/>
                </a:lnTo>
                <a:lnTo>
                  <a:pt x="0" y="115773"/>
                </a:lnTo>
                <a:lnTo>
                  <a:pt x="18948" y="89725"/>
                </a:lnTo>
                <a:lnTo>
                  <a:pt x="34721" y="62077"/>
                </a:lnTo>
                <a:lnTo>
                  <a:pt x="46024" y="32321"/>
                </a:lnTo>
                <a:lnTo>
                  <a:pt x="51549" y="0"/>
                </a:lnTo>
                <a:close/>
              </a:path>
              <a:path w="2118359" h="1179195">
                <a:moveTo>
                  <a:pt x="962723" y="457212"/>
                </a:moveTo>
                <a:lnTo>
                  <a:pt x="928916" y="170040"/>
                </a:lnTo>
                <a:lnTo>
                  <a:pt x="909345" y="172453"/>
                </a:lnTo>
                <a:lnTo>
                  <a:pt x="943686" y="459930"/>
                </a:lnTo>
                <a:lnTo>
                  <a:pt x="962723" y="457212"/>
                </a:lnTo>
                <a:close/>
              </a:path>
              <a:path w="2118359" h="1179195">
                <a:moveTo>
                  <a:pt x="1759978" y="225056"/>
                </a:moveTo>
                <a:lnTo>
                  <a:pt x="1758823" y="218351"/>
                </a:lnTo>
                <a:lnTo>
                  <a:pt x="1751050" y="213893"/>
                </a:lnTo>
                <a:lnTo>
                  <a:pt x="1740649" y="214172"/>
                </a:lnTo>
                <a:lnTo>
                  <a:pt x="1733194" y="219417"/>
                </a:lnTo>
                <a:lnTo>
                  <a:pt x="1728914" y="227711"/>
                </a:lnTo>
                <a:lnTo>
                  <a:pt x="1728038" y="237096"/>
                </a:lnTo>
                <a:lnTo>
                  <a:pt x="1731454" y="267093"/>
                </a:lnTo>
                <a:lnTo>
                  <a:pt x="1735810" y="298488"/>
                </a:lnTo>
                <a:lnTo>
                  <a:pt x="1746618" y="371500"/>
                </a:lnTo>
                <a:lnTo>
                  <a:pt x="1755292" y="333438"/>
                </a:lnTo>
                <a:lnTo>
                  <a:pt x="1754949" y="299783"/>
                </a:lnTo>
                <a:lnTo>
                  <a:pt x="1752536" y="269189"/>
                </a:lnTo>
                <a:lnTo>
                  <a:pt x="1754974" y="240372"/>
                </a:lnTo>
                <a:lnTo>
                  <a:pt x="1757641" y="232803"/>
                </a:lnTo>
                <a:lnTo>
                  <a:pt x="1759978" y="225056"/>
                </a:lnTo>
                <a:close/>
              </a:path>
              <a:path w="2118359" h="1179195">
                <a:moveTo>
                  <a:pt x="1805622" y="692569"/>
                </a:moveTo>
                <a:lnTo>
                  <a:pt x="1802371" y="659066"/>
                </a:lnTo>
                <a:lnTo>
                  <a:pt x="1794586" y="628802"/>
                </a:lnTo>
                <a:lnTo>
                  <a:pt x="1782940" y="600456"/>
                </a:lnTo>
                <a:lnTo>
                  <a:pt x="1782965" y="630859"/>
                </a:lnTo>
                <a:lnTo>
                  <a:pt x="1783930" y="662279"/>
                </a:lnTo>
                <a:lnTo>
                  <a:pt x="1789595" y="695337"/>
                </a:lnTo>
                <a:lnTo>
                  <a:pt x="1803692" y="730580"/>
                </a:lnTo>
                <a:lnTo>
                  <a:pt x="1805622" y="692569"/>
                </a:lnTo>
                <a:close/>
              </a:path>
              <a:path w="2118359" h="1179195">
                <a:moveTo>
                  <a:pt x="1855482" y="1132128"/>
                </a:moveTo>
                <a:lnTo>
                  <a:pt x="1850313" y="1122260"/>
                </a:lnTo>
                <a:lnTo>
                  <a:pt x="1842846" y="1121397"/>
                </a:lnTo>
                <a:lnTo>
                  <a:pt x="1825307" y="1128471"/>
                </a:lnTo>
                <a:lnTo>
                  <a:pt x="1773072" y="1140523"/>
                </a:lnTo>
                <a:lnTo>
                  <a:pt x="1721408" y="1149769"/>
                </a:lnTo>
                <a:lnTo>
                  <a:pt x="1669465" y="1151394"/>
                </a:lnTo>
                <a:lnTo>
                  <a:pt x="1616392" y="1140574"/>
                </a:lnTo>
                <a:lnTo>
                  <a:pt x="1686864" y="1178826"/>
                </a:lnTo>
                <a:lnTo>
                  <a:pt x="1764449" y="1165682"/>
                </a:lnTo>
                <a:lnTo>
                  <a:pt x="1829600" y="1153934"/>
                </a:lnTo>
                <a:lnTo>
                  <a:pt x="1854669" y="1142187"/>
                </a:lnTo>
                <a:lnTo>
                  <a:pt x="1855482" y="1132128"/>
                </a:lnTo>
                <a:close/>
              </a:path>
              <a:path w="2118359" h="1179195">
                <a:moveTo>
                  <a:pt x="1856193" y="1070914"/>
                </a:moveTo>
                <a:lnTo>
                  <a:pt x="1856105" y="1061199"/>
                </a:lnTo>
                <a:lnTo>
                  <a:pt x="1844573" y="1014958"/>
                </a:lnTo>
                <a:lnTo>
                  <a:pt x="1839302" y="977277"/>
                </a:lnTo>
                <a:lnTo>
                  <a:pt x="1835645" y="939393"/>
                </a:lnTo>
                <a:lnTo>
                  <a:pt x="1831187" y="901623"/>
                </a:lnTo>
                <a:lnTo>
                  <a:pt x="1827568" y="867194"/>
                </a:lnTo>
                <a:lnTo>
                  <a:pt x="1824786" y="832358"/>
                </a:lnTo>
                <a:lnTo>
                  <a:pt x="1819567" y="797445"/>
                </a:lnTo>
                <a:lnTo>
                  <a:pt x="1808581" y="762825"/>
                </a:lnTo>
                <a:lnTo>
                  <a:pt x="1804098" y="768604"/>
                </a:lnTo>
                <a:lnTo>
                  <a:pt x="1800529" y="771067"/>
                </a:lnTo>
                <a:lnTo>
                  <a:pt x="1800364" y="773734"/>
                </a:lnTo>
                <a:lnTo>
                  <a:pt x="1800987" y="821220"/>
                </a:lnTo>
                <a:lnTo>
                  <a:pt x="1806232" y="868502"/>
                </a:lnTo>
                <a:lnTo>
                  <a:pt x="1813077" y="915733"/>
                </a:lnTo>
                <a:lnTo>
                  <a:pt x="1818525" y="963079"/>
                </a:lnTo>
                <a:lnTo>
                  <a:pt x="1819567" y="1010678"/>
                </a:lnTo>
                <a:lnTo>
                  <a:pt x="1813191" y="1058684"/>
                </a:lnTo>
                <a:lnTo>
                  <a:pt x="1814360" y="1068654"/>
                </a:lnTo>
                <a:lnTo>
                  <a:pt x="1821116" y="1077074"/>
                </a:lnTo>
                <a:lnTo>
                  <a:pt x="1831340" y="1082509"/>
                </a:lnTo>
                <a:lnTo>
                  <a:pt x="1842897" y="1083525"/>
                </a:lnTo>
                <a:lnTo>
                  <a:pt x="1852383" y="1079068"/>
                </a:lnTo>
                <a:lnTo>
                  <a:pt x="1856193" y="1070914"/>
                </a:lnTo>
                <a:close/>
              </a:path>
              <a:path w="2118359" h="1179195">
                <a:moveTo>
                  <a:pt x="1911604" y="160820"/>
                </a:moveTo>
                <a:lnTo>
                  <a:pt x="1852142" y="172885"/>
                </a:lnTo>
                <a:lnTo>
                  <a:pt x="1821281" y="183997"/>
                </a:lnTo>
                <a:lnTo>
                  <a:pt x="1790598" y="205130"/>
                </a:lnTo>
                <a:lnTo>
                  <a:pt x="1827174" y="201282"/>
                </a:lnTo>
                <a:lnTo>
                  <a:pt x="1858975" y="193268"/>
                </a:lnTo>
                <a:lnTo>
                  <a:pt x="1886839" y="180111"/>
                </a:lnTo>
                <a:lnTo>
                  <a:pt x="1911604" y="160820"/>
                </a:lnTo>
                <a:close/>
              </a:path>
              <a:path w="2118359" h="1179195">
                <a:moveTo>
                  <a:pt x="2117750" y="92875"/>
                </a:moveTo>
                <a:lnTo>
                  <a:pt x="2078926" y="97866"/>
                </a:lnTo>
                <a:lnTo>
                  <a:pt x="2041588" y="106984"/>
                </a:lnTo>
                <a:lnTo>
                  <a:pt x="2006307" y="121793"/>
                </a:lnTo>
                <a:lnTo>
                  <a:pt x="1973630" y="143865"/>
                </a:lnTo>
                <a:lnTo>
                  <a:pt x="2012188" y="137706"/>
                </a:lnTo>
                <a:lnTo>
                  <a:pt x="2050034" y="129667"/>
                </a:lnTo>
                <a:lnTo>
                  <a:pt x="2085708" y="115989"/>
                </a:lnTo>
                <a:lnTo>
                  <a:pt x="2117750" y="92875"/>
                </a:lnTo>
                <a:close/>
              </a:path>
            </a:pathLst>
          </a:custGeom>
          <a:solidFill>
            <a:srgbClr val="AFAD4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5359" y="0"/>
            <a:ext cx="6998855" cy="599293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9567973" y="3150307"/>
            <a:ext cx="496570" cy="727075"/>
          </a:xfrm>
          <a:custGeom>
            <a:avLst/>
            <a:gdLst/>
            <a:ahLst/>
            <a:cxnLst/>
            <a:rect l="l" t="t" r="r" b="b"/>
            <a:pathLst>
              <a:path w="496570" h="727075">
                <a:moveTo>
                  <a:pt x="249018" y="0"/>
                </a:moveTo>
                <a:lnTo>
                  <a:pt x="202211" y="4240"/>
                </a:lnTo>
                <a:lnTo>
                  <a:pt x="158472" y="16636"/>
                </a:lnTo>
                <a:lnTo>
                  <a:pt x="118538" y="36363"/>
                </a:lnTo>
                <a:lnTo>
                  <a:pt x="83142" y="62596"/>
                </a:lnTo>
                <a:lnTo>
                  <a:pt x="53022" y="94512"/>
                </a:lnTo>
                <a:lnTo>
                  <a:pt x="28912" y="131286"/>
                </a:lnTo>
                <a:lnTo>
                  <a:pt x="11548" y="172094"/>
                </a:lnTo>
                <a:lnTo>
                  <a:pt x="1666" y="216112"/>
                </a:lnTo>
                <a:lnTo>
                  <a:pt x="0" y="262515"/>
                </a:lnTo>
                <a:lnTo>
                  <a:pt x="209" y="266306"/>
                </a:lnTo>
                <a:lnTo>
                  <a:pt x="513" y="270075"/>
                </a:lnTo>
                <a:lnTo>
                  <a:pt x="780" y="272723"/>
                </a:lnTo>
                <a:lnTo>
                  <a:pt x="890" y="273813"/>
                </a:lnTo>
                <a:lnTo>
                  <a:pt x="5680" y="301689"/>
                </a:lnTo>
                <a:lnTo>
                  <a:pt x="5782" y="302283"/>
                </a:lnTo>
                <a:lnTo>
                  <a:pt x="14340" y="329812"/>
                </a:lnTo>
                <a:lnTo>
                  <a:pt x="26216" y="356105"/>
                </a:lnTo>
                <a:lnTo>
                  <a:pt x="41098" y="380941"/>
                </a:lnTo>
                <a:lnTo>
                  <a:pt x="275153" y="726543"/>
                </a:lnTo>
                <a:lnTo>
                  <a:pt x="468530" y="356774"/>
                </a:lnTo>
                <a:lnTo>
                  <a:pt x="472703" y="347549"/>
                </a:lnTo>
                <a:lnTo>
                  <a:pt x="253636" y="347549"/>
                </a:lnTo>
                <a:lnTo>
                  <a:pt x="210588" y="341376"/>
                </a:lnTo>
                <a:lnTo>
                  <a:pt x="174502" y="319918"/>
                </a:lnTo>
                <a:lnTo>
                  <a:pt x="149096" y="286493"/>
                </a:lnTo>
                <a:lnTo>
                  <a:pt x="138090" y="244421"/>
                </a:lnTo>
                <a:lnTo>
                  <a:pt x="144263" y="201368"/>
                </a:lnTo>
                <a:lnTo>
                  <a:pt x="165721" y="165278"/>
                </a:lnTo>
                <a:lnTo>
                  <a:pt x="199145" y="139872"/>
                </a:lnTo>
                <a:lnTo>
                  <a:pt x="241217" y="128865"/>
                </a:lnTo>
                <a:lnTo>
                  <a:pt x="465095" y="128865"/>
                </a:lnTo>
                <a:lnTo>
                  <a:pt x="443603" y="95810"/>
                </a:lnTo>
                <a:lnTo>
                  <a:pt x="413287" y="63496"/>
                </a:lnTo>
                <a:lnTo>
                  <a:pt x="377796" y="36974"/>
                </a:lnTo>
                <a:lnTo>
                  <a:pt x="338005" y="17029"/>
                </a:lnTo>
                <a:lnTo>
                  <a:pt x="294787" y="4442"/>
                </a:lnTo>
                <a:lnTo>
                  <a:pt x="249018" y="0"/>
                </a:lnTo>
                <a:close/>
              </a:path>
              <a:path w="496570" h="727075">
                <a:moveTo>
                  <a:pt x="465095" y="128865"/>
                </a:moveTo>
                <a:lnTo>
                  <a:pt x="241217" y="128865"/>
                </a:lnTo>
                <a:lnTo>
                  <a:pt x="284265" y="135038"/>
                </a:lnTo>
                <a:lnTo>
                  <a:pt x="320352" y="156496"/>
                </a:lnTo>
                <a:lnTo>
                  <a:pt x="345761" y="189921"/>
                </a:lnTo>
                <a:lnTo>
                  <a:pt x="356774" y="231992"/>
                </a:lnTo>
                <a:lnTo>
                  <a:pt x="350595" y="275046"/>
                </a:lnTo>
                <a:lnTo>
                  <a:pt x="329133" y="311135"/>
                </a:lnTo>
                <a:lnTo>
                  <a:pt x="295708" y="336542"/>
                </a:lnTo>
                <a:lnTo>
                  <a:pt x="253636" y="347549"/>
                </a:lnTo>
                <a:lnTo>
                  <a:pt x="472703" y="347549"/>
                </a:lnTo>
                <a:lnTo>
                  <a:pt x="489636" y="301689"/>
                </a:lnTo>
                <a:lnTo>
                  <a:pt x="496314" y="244421"/>
                </a:lnTo>
                <a:lnTo>
                  <a:pt x="496372" y="243228"/>
                </a:lnTo>
                <a:lnTo>
                  <a:pt x="496204" y="235437"/>
                </a:lnTo>
                <a:lnTo>
                  <a:pt x="495670" y="227584"/>
                </a:lnTo>
                <a:lnTo>
                  <a:pt x="494759" y="219668"/>
                </a:lnTo>
                <a:lnTo>
                  <a:pt x="485213" y="174680"/>
                </a:lnTo>
                <a:lnTo>
                  <a:pt x="467870" y="133133"/>
                </a:lnTo>
                <a:lnTo>
                  <a:pt x="465095" y="128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C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82089" y="2175490"/>
            <a:ext cx="11381105" cy="1282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rgbClr val="B6B45A"/>
                </a:solidFill>
                <a:latin typeface="Bicyclette Black"/>
                <a:cs typeface="Bicyclette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19A196A-7B04-9C1D-E239-260A6CA00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7A273-6F49-4D8C-8440-846C3DA28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B7D09A-0480-6D8C-A346-B953588C5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25084C-E988-2C32-3B1C-8EF8FC3AA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34110C-0972-1934-A4F2-BAE94DAB7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BD6D0B-4F6F-ACDB-A9D0-E662B44B1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2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5309D7-A69D-340A-0795-928624D21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198B11E-29CC-6213-B316-A3627A74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8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C9290B-9F8A-40B8-87AE-048DC565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5BCF90E-28CA-7A84-705E-257D004B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2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0AC36B-980F-2F99-748B-7BD77800D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4ACE191-4127-D84B-3AFE-660AEA99D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5B28F33-6099-AF39-199A-54BC09CBD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3CEE45-D452-0D0B-C885-5B028DEE4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075CCE-D133-166E-793C-E7EC5B5AC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809"/>
            <a:ext cx="20104096" cy="11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5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Bicyclette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rdavisdesign02@yahoo.com</cp:lastModifiedBy>
  <cp:revision>7</cp:revision>
  <dcterms:created xsi:type="dcterms:W3CDTF">2025-05-19T15:51:47Z</dcterms:created>
  <dcterms:modified xsi:type="dcterms:W3CDTF">2025-06-03T19:28:50Z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2025-05-19T00:00:00Z</vt:filetime>
  </property>
  <property fmtid="{D5CDD505-2E9C-101B-9397-08002B2CF9AE}" pid="3" name="LastSaved">
    <vt:filetime>2025-05-19T00:00:00Z</vt:filetime>
  </property>
  <property fmtid="{D5CDD505-2E9C-101B-9397-08002B2CF9AE}" pid="4" name="Producer">
    <vt:lpwstr>macOS Version 14.7.3 (Build 23H417) Quartz PDFContext</vt:lpwstr>
  </property>
</Properties>
</file>