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>
      <p:cViewPr varScale="1">
        <p:scale>
          <a:sx n="73" d="100"/>
          <a:sy n="73" d="100"/>
        </p:scale>
        <p:origin x="81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rgbClr val="B6B45A"/>
                </a:solidFill>
                <a:latin typeface="Bicyclette Black"/>
                <a:cs typeface="Bicyclette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rgbClr val="B6B45A"/>
                </a:solidFill>
                <a:latin typeface="Bicyclette Black"/>
                <a:cs typeface="Bicyclette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rgbClr val="B6B45A"/>
                </a:solidFill>
                <a:latin typeface="Bicyclette Black"/>
                <a:cs typeface="Bicyclette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rgbClr val="B6B45A"/>
                </a:solidFill>
                <a:latin typeface="Bicyclette Black"/>
                <a:cs typeface="Bicyclette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1B3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35" y="523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0" y="11298085"/>
                </a:moveTo>
                <a:lnTo>
                  <a:pt x="20093629" y="11298085"/>
                </a:lnTo>
                <a:lnTo>
                  <a:pt x="20093629" y="0"/>
                </a:lnTo>
                <a:lnTo>
                  <a:pt x="0" y="0"/>
                </a:lnTo>
                <a:lnTo>
                  <a:pt x="0" y="11298085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90356" y="3486816"/>
            <a:ext cx="2118360" cy="1179195"/>
          </a:xfrm>
          <a:custGeom>
            <a:avLst/>
            <a:gdLst/>
            <a:ahLst/>
            <a:cxnLst/>
            <a:rect l="l" t="t" r="r" b="b"/>
            <a:pathLst>
              <a:path w="2118360" h="1179195">
                <a:moveTo>
                  <a:pt x="144119" y="1034961"/>
                </a:moveTo>
                <a:lnTo>
                  <a:pt x="105549" y="1041120"/>
                </a:lnTo>
                <a:lnTo>
                  <a:pt x="67703" y="1049147"/>
                </a:lnTo>
                <a:lnTo>
                  <a:pt x="32042" y="1062837"/>
                </a:lnTo>
                <a:lnTo>
                  <a:pt x="0" y="1085951"/>
                </a:lnTo>
                <a:lnTo>
                  <a:pt x="38823" y="1080960"/>
                </a:lnTo>
                <a:lnTo>
                  <a:pt x="76161" y="1071841"/>
                </a:lnTo>
                <a:lnTo>
                  <a:pt x="111442" y="1057033"/>
                </a:lnTo>
                <a:lnTo>
                  <a:pt x="144119" y="1034961"/>
                </a:lnTo>
                <a:close/>
              </a:path>
              <a:path w="2118360" h="1179195">
                <a:moveTo>
                  <a:pt x="317373" y="405091"/>
                </a:moveTo>
                <a:lnTo>
                  <a:pt x="316750" y="357606"/>
                </a:lnTo>
                <a:lnTo>
                  <a:pt x="311518" y="310324"/>
                </a:lnTo>
                <a:lnTo>
                  <a:pt x="304673" y="263093"/>
                </a:lnTo>
                <a:lnTo>
                  <a:pt x="299212" y="215747"/>
                </a:lnTo>
                <a:lnTo>
                  <a:pt x="298170" y="168148"/>
                </a:lnTo>
                <a:lnTo>
                  <a:pt x="304546" y="120142"/>
                </a:lnTo>
                <a:lnTo>
                  <a:pt x="303390" y="110172"/>
                </a:lnTo>
                <a:lnTo>
                  <a:pt x="296633" y="101752"/>
                </a:lnTo>
                <a:lnTo>
                  <a:pt x="286397" y="96316"/>
                </a:lnTo>
                <a:lnTo>
                  <a:pt x="274840" y="95300"/>
                </a:lnTo>
                <a:lnTo>
                  <a:pt x="265353" y="99758"/>
                </a:lnTo>
                <a:lnTo>
                  <a:pt x="261556" y="107911"/>
                </a:lnTo>
                <a:lnTo>
                  <a:pt x="261645" y="117627"/>
                </a:lnTo>
                <a:lnTo>
                  <a:pt x="273164" y="163868"/>
                </a:lnTo>
                <a:lnTo>
                  <a:pt x="278447" y="201549"/>
                </a:lnTo>
                <a:lnTo>
                  <a:pt x="282105" y="239433"/>
                </a:lnTo>
                <a:lnTo>
                  <a:pt x="286562" y="277202"/>
                </a:lnTo>
                <a:lnTo>
                  <a:pt x="290182" y="311619"/>
                </a:lnTo>
                <a:lnTo>
                  <a:pt x="292950" y="346468"/>
                </a:lnTo>
                <a:lnTo>
                  <a:pt x="298183" y="381368"/>
                </a:lnTo>
                <a:lnTo>
                  <a:pt x="309168" y="416001"/>
                </a:lnTo>
                <a:lnTo>
                  <a:pt x="313651" y="410222"/>
                </a:lnTo>
                <a:lnTo>
                  <a:pt x="317220" y="407746"/>
                </a:lnTo>
                <a:lnTo>
                  <a:pt x="317373" y="405091"/>
                </a:lnTo>
                <a:close/>
              </a:path>
              <a:path w="2118360" h="1179195">
                <a:moveTo>
                  <a:pt x="327152" y="973683"/>
                </a:moveTo>
                <a:lnTo>
                  <a:pt x="290588" y="977544"/>
                </a:lnTo>
                <a:lnTo>
                  <a:pt x="258787" y="985558"/>
                </a:lnTo>
                <a:lnTo>
                  <a:pt x="230911" y="998715"/>
                </a:lnTo>
                <a:lnTo>
                  <a:pt x="206146" y="1018006"/>
                </a:lnTo>
                <a:lnTo>
                  <a:pt x="265607" y="1005941"/>
                </a:lnTo>
                <a:lnTo>
                  <a:pt x="296468" y="994829"/>
                </a:lnTo>
                <a:lnTo>
                  <a:pt x="327152" y="973683"/>
                </a:lnTo>
                <a:close/>
              </a:path>
              <a:path w="2118360" h="1179195">
                <a:moveTo>
                  <a:pt x="334810" y="578370"/>
                </a:moveTo>
                <a:lnTo>
                  <a:pt x="334784" y="547966"/>
                </a:lnTo>
                <a:lnTo>
                  <a:pt x="333819" y="516534"/>
                </a:lnTo>
                <a:lnTo>
                  <a:pt x="328155" y="483489"/>
                </a:lnTo>
                <a:lnTo>
                  <a:pt x="314058" y="448246"/>
                </a:lnTo>
                <a:lnTo>
                  <a:pt x="312127" y="486257"/>
                </a:lnTo>
                <a:lnTo>
                  <a:pt x="315379" y="519760"/>
                </a:lnTo>
                <a:lnTo>
                  <a:pt x="323164" y="550024"/>
                </a:lnTo>
                <a:lnTo>
                  <a:pt x="334810" y="578370"/>
                </a:lnTo>
                <a:close/>
              </a:path>
              <a:path w="2118360" h="1179195">
                <a:moveTo>
                  <a:pt x="389712" y="941730"/>
                </a:moveTo>
                <a:lnTo>
                  <a:pt x="386283" y="911733"/>
                </a:lnTo>
                <a:lnTo>
                  <a:pt x="381939" y="880338"/>
                </a:lnTo>
                <a:lnTo>
                  <a:pt x="371119" y="807326"/>
                </a:lnTo>
                <a:lnTo>
                  <a:pt x="362458" y="845375"/>
                </a:lnTo>
                <a:lnTo>
                  <a:pt x="362800" y="879043"/>
                </a:lnTo>
                <a:lnTo>
                  <a:pt x="365213" y="909624"/>
                </a:lnTo>
                <a:lnTo>
                  <a:pt x="362775" y="938441"/>
                </a:lnTo>
                <a:lnTo>
                  <a:pt x="360095" y="946023"/>
                </a:lnTo>
                <a:lnTo>
                  <a:pt x="357771" y="953770"/>
                </a:lnTo>
                <a:lnTo>
                  <a:pt x="358927" y="960475"/>
                </a:lnTo>
                <a:lnTo>
                  <a:pt x="366699" y="964933"/>
                </a:lnTo>
                <a:lnTo>
                  <a:pt x="377101" y="964653"/>
                </a:lnTo>
                <a:lnTo>
                  <a:pt x="384556" y="959396"/>
                </a:lnTo>
                <a:lnTo>
                  <a:pt x="388835" y="951115"/>
                </a:lnTo>
                <a:lnTo>
                  <a:pt x="389712" y="941730"/>
                </a:lnTo>
                <a:close/>
              </a:path>
              <a:path w="2118360" h="1179195">
                <a:moveTo>
                  <a:pt x="501357" y="38252"/>
                </a:moveTo>
                <a:lnTo>
                  <a:pt x="430885" y="0"/>
                </a:lnTo>
                <a:lnTo>
                  <a:pt x="353301" y="13144"/>
                </a:lnTo>
                <a:lnTo>
                  <a:pt x="319913" y="18973"/>
                </a:lnTo>
                <a:lnTo>
                  <a:pt x="278663" y="26936"/>
                </a:lnTo>
                <a:lnTo>
                  <a:pt x="262267" y="46697"/>
                </a:lnTo>
                <a:lnTo>
                  <a:pt x="267436" y="56565"/>
                </a:lnTo>
                <a:lnTo>
                  <a:pt x="274916" y="57429"/>
                </a:lnTo>
                <a:lnTo>
                  <a:pt x="292455" y="50355"/>
                </a:lnTo>
                <a:lnTo>
                  <a:pt x="344690" y="38303"/>
                </a:lnTo>
                <a:lnTo>
                  <a:pt x="396354" y="29057"/>
                </a:lnTo>
                <a:lnTo>
                  <a:pt x="448284" y="27432"/>
                </a:lnTo>
                <a:lnTo>
                  <a:pt x="501357" y="38252"/>
                </a:lnTo>
                <a:close/>
              </a:path>
              <a:path w="2118360" h="1179195">
                <a:moveTo>
                  <a:pt x="1208405" y="1006373"/>
                </a:moveTo>
                <a:lnTo>
                  <a:pt x="1174064" y="718896"/>
                </a:lnTo>
                <a:lnTo>
                  <a:pt x="1155026" y="721601"/>
                </a:lnTo>
                <a:lnTo>
                  <a:pt x="1188834" y="1008786"/>
                </a:lnTo>
                <a:lnTo>
                  <a:pt x="1208405" y="1006373"/>
                </a:lnTo>
                <a:close/>
              </a:path>
              <a:path w="2118360" h="1179195">
                <a:moveTo>
                  <a:pt x="2117750" y="1063053"/>
                </a:moveTo>
                <a:lnTo>
                  <a:pt x="2098802" y="1089101"/>
                </a:lnTo>
                <a:lnTo>
                  <a:pt x="2083015" y="1116749"/>
                </a:lnTo>
                <a:lnTo>
                  <a:pt x="2071712" y="1146505"/>
                </a:lnTo>
                <a:lnTo>
                  <a:pt x="2066213" y="1178826"/>
                </a:lnTo>
                <a:lnTo>
                  <a:pt x="2089912" y="1155077"/>
                </a:lnTo>
                <a:lnTo>
                  <a:pt x="2102434" y="1126058"/>
                </a:lnTo>
                <a:lnTo>
                  <a:pt x="2109724" y="1094473"/>
                </a:lnTo>
                <a:lnTo>
                  <a:pt x="2117750" y="1063053"/>
                </a:lnTo>
                <a:close/>
              </a:path>
            </a:pathLst>
          </a:custGeom>
          <a:solidFill>
            <a:srgbClr val="AFAD49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18131"/>
            <a:ext cx="7952637" cy="669042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7049877" y="5945434"/>
            <a:ext cx="2118360" cy="1179195"/>
          </a:xfrm>
          <a:custGeom>
            <a:avLst/>
            <a:gdLst/>
            <a:ahLst/>
            <a:cxnLst/>
            <a:rect l="l" t="t" r="r" b="b"/>
            <a:pathLst>
              <a:path w="2118359" h="1179195">
                <a:moveTo>
                  <a:pt x="51549" y="0"/>
                </a:moveTo>
                <a:lnTo>
                  <a:pt x="27838" y="23749"/>
                </a:lnTo>
                <a:lnTo>
                  <a:pt x="15316" y="52768"/>
                </a:lnTo>
                <a:lnTo>
                  <a:pt x="8013" y="84353"/>
                </a:lnTo>
                <a:lnTo>
                  <a:pt x="0" y="115773"/>
                </a:lnTo>
                <a:lnTo>
                  <a:pt x="18948" y="89725"/>
                </a:lnTo>
                <a:lnTo>
                  <a:pt x="34721" y="62077"/>
                </a:lnTo>
                <a:lnTo>
                  <a:pt x="46024" y="32321"/>
                </a:lnTo>
                <a:lnTo>
                  <a:pt x="51549" y="0"/>
                </a:lnTo>
                <a:close/>
              </a:path>
              <a:path w="2118359" h="1179195">
                <a:moveTo>
                  <a:pt x="962723" y="457212"/>
                </a:moveTo>
                <a:lnTo>
                  <a:pt x="928916" y="170040"/>
                </a:lnTo>
                <a:lnTo>
                  <a:pt x="909345" y="172453"/>
                </a:lnTo>
                <a:lnTo>
                  <a:pt x="943686" y="459930"/>
                </a:lnTo>
                <a:lnTo>
                  <a:pt x="962723" y="457212"/>
                </a:lnTo>
                <a:close/>
              </a:path>
              <a:path w="2118359" h="1179195">
                <a:moveTo>
                  <a:pt x="1759978" y="225056"/>
                </a:moveTo>
                <a:lnTo>
                  <a:pt x="1758823" y="218351"/>
                </a:lnTo>
                <a:lnTo>
                  <a:pt x="1751050" y="213893"/>
                </a:lnTo>
                <a:lnTo>
                  <a:pt x="1740649" y="214172"/>
                </a:lnTo>
                <a:lnTo>
                  <a:pt x="1733194" y="219417"/>
                </a:lnTo>
                <a:lnTo>
                  <a:pt x="1728914" y="227711"/>
                </a:lnTo>
                <a:lnTo>
                  <a:pt x="1728038" y="237096"/>
                </a:lnTo>
                <a:lnTo>
                  <a:pt x="1731454" y="267093"/>
                </a:lnTo>
                <a:lnTo>
                  <a:pt x="1735810" y="298488"/>
                </a:lnTo>
                <a:lnTo>
                  <a:pt x="1746618" y="371500"/>
                </a:lnTo>
                <a:lnTo>
                  <a:pt x="1755292" y="333438"/>
                </a:lnTo>
                <a:lnTo>
                  <a:pt x="1754949" y="299783"/>
                </a:lnTo>
                <a:lnTo>
                  <a:pt x="1752536" y="269189"/>
                </a:lnTo>
                <a:lnTo>
                  <a:pt x="1754974" y="240372"/>
                </a:lnTo>
                <a:lnTo>
                  <a:pt x="1757641" y="232803"/>
                </a:lnTo>
                <a:lnTo>
                  <a:pt x="1759978" y="225056"/>
                </a:lnTo>
                <a:close/>
              </a:path>
              <a:path w="2118359" h="1179195">
                <a:moveTo>
                  <a:pt x="1805622" y="692569"/>
                </a:moveTo>
                <a:lnTo>
                  <a:pt x="1802371" y="659066"/>
                </a:lnTo>
                <a:lnTo>
                  <a:pt x="1794586" y="628802"/>
                </a:lnTo>
                <a:lnTo>
                  <a:pt x="1782940" y="600456"/>
                </a:lnTo>
                <a:lnTo>
                  <a:pt x="1782965" y="630859"/>
                </a:lnTo>
                <a:lnTo>
                  <a:pt x="1783930" y="662279"/>
                </a:lnTo>
                <a:lnTo>
                  <a:pt x="1789595" y="695337"/>
                </a:lnTo>
                <a:lnTo>
                  <a:pt x="1803692" y="730580"/>
                </a:lnTo>
                <a:lnTo>
                  <a:pt x="1805622" y="692569"/>
                </a:lnTo>
                <a:close/>
              </a:path>
              <a:path w="2118359" h="1179195">
                <a:moveTo>
                  <a:pt x="1855482" y="1132128"/>
                </a:moveTo>
                <a:lnTo>
                  <a:pt x="1850313" y="1122260"/>
                </a:lnTo>
                <a:lnTo>
                  <a:pt x="1842846" y="1121397"/>
                </a:lnTo>
                <a:lnTo>
                  <a:pt x="1825307" y="1128471"/>
                </a:lnTo>
                <a:lnTo>
                  <a:pt x="1773072" y="1140523"/>
                </a:lnTo>
                <a:lnTo>
                  <a:pt x="1721408" y="1149769"/>
                </a:lnTo>
                <a:lnTo>
                  <a:pt x="1669465" y="1151394"/>
                </a:lnTo>
                <a:lnTo>
                  <a:pt x="1616392" y="1140574"/>
                </a:lnTo>
                <a:lnTo>
                  <a:pt x="1686864" y="1178826"/>
                </a:lnTo>
                <a:lnTo>
                  <a:pt x="1764449" y="1165682"/>
                </a:lnTo>
                <a:lnTo>
                  <a:pt x="1829600" y="1153934"/>
                </a:lnTo>
                <a:lnTo>
                  <a:pt x="1854669" y="1142187"/>
                </a:lnTo>
                <a:lnTo>
                  <a:pt x="1855482" y="1132128"/>
                </a:lnTo>
                <a:close/>
              </a:path>
              <a:path w="2118359" h="1179195">
                <a:moveTo>
                  <a:pt x="1856193" y="1070914"/>
                </a:moveTo>
                <a:lnTo>
                  <a:pt x="1856105" y="1061199"/>
                </a:lnTo>
                <a:lnTo>
                  <a:pt x="1844573" y="1014958"/>
                </a:lnTo>
                <a:lnTo>
                  <a:pt x="1839302" y="977277"/>
                </a:lnTo>
                <a:lnTo>
                  <a:pt x="1835645" y="939393"/>
                </a:lnTo>
                <a:lnTo>
                  <a:pt x="1831187" y="901623"/>
                </a:lnTo>
                <a:lnTo>
                  <a:pt x="1827568" y="867194"/>
                </a:lnTo>
                <a:lnTo>
                  <a:pt x="1824786" y="832358"/>
                </a:lnTo>
                <a:lnTo>
                  <a:pt x="1819567" y="797445"/>
                </a:lnTo>
                <a:lnTo>
                  <a:pt x="1808581" y="762825"/>
                </a:lnTo>
                <a:lnTo>
                  <a:pt x="1804098" y="768604"/>
                </a:lnTo>
                <a:lnTo>
                  <a:pt x="1800529" y="771067"/>
                </a:lnTo>
                <a:lnTo>
                  <a:pt x="1800364" y="773734"/>
                </a:lnTo>
                <a:lnTo>
                  <a:pt x="1800987" y="821220"/>
                </a:lnTo>
                <a:lnTo>
                  <a:pt x="1806232" y="868502"/>
                </a:lnTo>
                <a:lnTo>
                  <a:pt x="1813077" y="915733"/>
                </a:lnTo>
                <a:lnTo>
                  <a:pt x="1818525" y="963079"/>
                </a:lnTo>
                <a:lnTo>
                  <a:pt x="1819567" y="1010678"/>
                </a:lnTo>
                <a:lnTo>
                  <a:pt x="1813191" y="1058684"/>
                </a:lnTo>
                <a:lnTo>
                  <a:pt x="1814360" y="1068654"/>
                </a:lnTo>
                <a:lnTo>
                  <a:pt x="1821116" y="1077074"/>
                </a:lnTo>
                <a:lnTo>
                  <a:pt x="1831340" y="1082509"/>
                </a:lnTo>
                <a:lnTo>
                  <a:pt x="1842897" y="1083525"/>
                </a:lnTo>
                <a:lnTo>
                  <a:pt x="1852383" y="1079068"/>
                </a:lnTo>
                <a:lnTo>
                  <a:pt x="1856193" y="1070914"/>
                </a:lnTo>
                <a:close/>
              </a:path>
              <a:path w="2118359" h="1179195">
                <a:moveTo>
                  <a:pt x="1911604" y="160820"/>
                </a:moveTo>
                <a:lnTo>
                  <a:pt x="1852142" y="172885"/>
                </a:lnTo>
                <a:lnTo>
                  <a:pt x="1821281" y="183997"/>
                </a:lnTo>
                <a:lnTo>
                  <a:pt x="1790598" y="205130"/>
                </a:lnTo>
                <a:lnTo>
                  <a:pt x="1827174" y="201282"/>
                </a:lnTo>
                <a:lnTo>
                  <a:pt x="1858975" y="193268"/>
                </a:lnTo>
                <a:lnTo>
                  <a:pt x="1886839" y="180111"/>
                </a:lnTo>
                <a:lnTo>
                  <a:pt x="1911604" y="160820"/>
                </a:lnTo>
                <a:close/>
              </a:path>
              <a:path w="2118359" h="1179195">
                <a:moveTo>
                  <a:pt x="2117750" y="92875"/>
                </a:moveTo>
                <a:lnTo>
                  <a:pt x="2078926" y="97866"/>
                </a:lnTo>
                <a:lnTo>
                  <a:pt x="2041588" y="106984"/>
                </a:lnTo>
                <a:lnTo>
                  <a:pt x="2006307" y="121793"/>
                </a:lnTo>
                <a:lnTo>
                  <a:pt x="1973630" y="143865"/>
                </a:lnTo>
                <a:lnTo>
                  <a:pt x="2012188" y="137706"/>
                </a:lnTo>
                <a:lnTo>
                  <a:pt x="2050034" y="129667"/>
                </a:lnTo>
                <a:lnTo>
                  <a:pt x="2085708" y="115989"/>
                </a:lnTo>
                <a:lnTo>
                  <a:pt x="2117750" y="92875"/>
                </a:lnTo>
                <a:close/>
              </a:path>
            </a:pathLst>
          </a:custGeom>
          <a:solidFill>
            <a:srgbClr val="AFAD49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05359" y="0"/>
            <a:ext cx="6998855" cy="5992931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9567973" y="3150307"/>
            <a:ext cx="496570" cy="727075"/>
          </a:xfrm>
          <a:custGeom>
            <a:avLst/>
            <a:gdLst/>
            <a:ahLst/>
            <a:cxnLst/>
            <a:rect l="l" t="t" r="r" b="b"/>
            <a:pathLst>
              <a:path w="496570" h="727075">
                <a:moveTo>
                  <a:pt x="249018" y="0"/>
                </a:moveTo>
                <a:lnTo>
                  <a:pt x="202211" y="4240"/>
                </a:lnTo>
                <a:lnTo>
                  <a:pt x="158472" y="16636"/>
                </a:lnTo>
                <a:lnTo>
                  <a:pt x="118538" y="36363"/>
                </a:lnTo>
                <a:lnTo>
                  <a:pt x="83142" y="62596"/>
                </a:lnTo>
                <a:lnTo>
                  <a:pt x="53022" y="94512"/>
                </a:lnTo>
                <a:lnTo>
                  <a:pt x="28912" y="131286"/>
                </a:lnTo>
                <a:lnTo>
                  <a:pt x="11548" y="172094"/>
                </a:lnTo>
                <a:lnTo>
                  <a:pt x="1666" y="216112"/>
                </a:lnTo>
                <a:lnTo>
                  <a:pt x="0" y="262515"/>
                </a:lnTo>
                <a:lnTo>
                  <a:pt x="209" y="266306"/>
                </a:lnTo>
                <a:lnTo>
                  <a:pt x="513" y="270075"/>
                </a:lnTo>
                <a:lnTo>
                  <a:pt x="780" y="272723"/>
                </a:lnTo>
                <a:lnTo>
                  <a:pt x="890" y="273813"/>
                </a:lnTo>
                <a:lnTo>
                  <a:pt x="5680" y="301689"/>
                </a:lnTo>
                <a:lnTo>
                  <a:pt x="5782" y="302283"/>
                </a:lnTo>
                <a:lnTo>
                  <a:pt x="14340" y="329812"/>
                </a:lnTo>
                <a:lnTo>
                  <a:pt x="26216" y="356105"/>
                </a:lnTo>
                <a:lnTo>
                  <a:pt x="41098" y="380941"/>
                </a:lnTo>
                <a:lnTo>
                  <a:pt x="275153" y="726543"/>
                </a:lnTo>
                <a:lnTo>
                  <a:pt x="468530" y="356774"/>
                </a:lnTo>
                <a:lnTo>
                  <a:pt x="472703" y="347549"/>
                </a:lnTo>
                <a:lnTo>
                  <a:pt x="253636" y="347549"/>
                </a:lnTo>
                <a:lnTo>
                  <a:pt x="210588" y="341376"/>
                </a:lnTo>
                <a:lnTo>
                  <a:pt x="174502" y="319918"/>
                </a:lnTo>
                <a:lnTo>
                  <a:pt x="149096" y="286493"/>
                </a:lnTo>
                <a:lnTo>
                  <a:pt x="138090" y="244421"/>
                </a:lnTo>
                <a:lnTo>
                  <a:pt x="144263" y="201368"/>
                </a:lnTo>
                <a:lnTo>
                  <a:pt x="165721" y="165278"/>
                </a:lnTo>
                <a:lnTo>
                  <a:pt x="199145" y="139872"/>
                </a:lnTo>
                <a:lnTo>
                  <a:pt x="241217" y="128865"/>
                </a:lnTo>
                <a:lnTo>
                  <a:pt x="465095" y="128865"/>
                </a:lnTo>
                <a:lnTo>
                  <a:pt x="443603" y="95810"/>
                </a:lnTo>
                <a:lnTo>
                  <a:pt x="413287" y="63496"/>
                </a:lnTo>
                <a:lnTo>
                  <a:pt x="377796" y="36974"/>
                </a:lnTo>
                <a:lnTo>
                  <a:pt x="338005" y="17029"/>
                </a:lnTo>
                <a:lnTo>
                  <a:pt x="294787" y="4442"/>
                </a:lnTo>
                <a:lnTo>
                  <a:pt x="249018" y="0"/>
                </a:lnTo>
                <a:close/>
              </a:path>
              <a:path w="496570" h="727075">
                <a:moveTo>
                  <a:pt x="465095" y="128865"/>
                </a:moveTo>
                <a:lnTo>
                  <a:pt x="241217" y="128865"/>
                </a:lnTo>
                <a:lnTo>
                  <a:pt x="284265" y="135038"/>
                </a:lnTo>
                <a:lnTo>
                  <a:pt x="320352" y="156496"/>
                </a:lnTo>
                <a:lnTo>
                  <a:pt x="345761" y="189921"/>
                </a:lnTo>
                <a:lnTo>
                  <a:pt x="356774" y="231992"/>
                </a:lnTo>
                <a:lnTo>
                  <a:pt x="350595" y="275046"/>
                </a:lnTo>
                <a:lnTo>
                  <a:pt x="329133" y="311135"/>
                </a:lnTo>
                <a:lnTo>
                  <a:pt x="295708" y="336542"/>
                </a:lnTo>
                <a:lnTo>
                  <a:pt x="253636" y="347549"/>
                </a:lnTo>
                <a:lnTo>
                  <a:pt x="472703" y="347549"/>
                </a:lnTo>
                <a:lnTo>
                  <a:pt x="489636" y="301689"/>
                </a:lnTo>
                <a:lnTo>
                  <a:pt x="496314" y="244421"/>
                </a:lnTo>
                <a:lnTo>
                  <a:pt x="496372" y="243228"/>
                </a:lnTo>
                <a:lnTo>
                  <a:pt x="496204" y="235437"/>
                </a:lnTo>
                <a:lnTo>
                  <a:pt x="495670" y="227584"/>
                </a:lnTo>
                <a:lnTo>
                  <a:pt x="494759" y="219668"/>
                </a:lnTo>
                <a:lnTo>
                  <a:pt x="485213" y="174680"/>
                </a:lnTo>
                <a:lnTo>
                  <a:pt x="467870" y="133133"/>
                </a:lnTo>
                <a:lnTo>
                  <a:pt x="465095" y="128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82089" y="2175490"/>
            <a:ext cx="11381105" cy="1282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rgbClr val="B6B45A"/>
                </a:solidFill>
                <a:latin typeface="Bicyclette Black"/>
                <a:cs typeface="Bicyclette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tterfly on a leaf&#10;&#10;AI-generated content may be incorrect.">
            <a:extLst>
              <a:ext uri="{FF2B5EF4-FFF2-40B4-BE49-F238E27FC236}">
                <a16:creationId xmlns:a16="http://schemas.microsoft.com/office/drawing/2014/main" id="{F3D67D61-C8A9-0DB4-811F-745DDD38D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44E5623-4DB1-BD69-E1B7-8158B7F50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D5D371-76F8-F216-886E-C9001834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5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09872D0-F887-22C6-F330-E5AFCBB9C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84BA19-F94B-E835-618D-2B31882C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3EDBCB-7A9B-0F7A-F705-09BA3E15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12EE70-0055-79E1-3118-603BE7227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9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19EF5B-B9A5-34B3-3595-68D4B76E0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652500-E7F1-D7CA-2F04-9E7170AE1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2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BFF231C-AA62-1F0A-F610-4D3700AAD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6136F8D-A329-DFDB-AFC5-70F82B573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0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5B1F678-D744-B7D5-3BA4-C73367F1B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190178B-3B24-689D-5D61-1C859746B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07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5585FB8-1199-134E-3797-6C4175343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E7B2CCE-B8F5-0189-FD6C-BC8501E94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0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BA9BA84-E3EC-608D-9EC2-2530E2E7D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07B305-B454-2A0A-15B5-EDC340BE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01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F41D2E-CD89-EC87-4133-01F369C51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EA27EC2-8735-42F1-13F7-EDDF45C08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9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14DF18-5970-3253-612E-EC0877ACC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D763FB-FA10-24FA-75C7-AB443DAA0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204D7F-7BD0-4445-A27E-5EA0585B8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9B23ED2-E7BB-70B5-23E9-6A1378C97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97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4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F3EEEEB-7DC3-4ACB-E2C1-35447DC9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37999BF-0B6F-2FF0-B670-3A8B5629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3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F2D68D-D2C7-51E5-EC67-BF1713F4F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1FE6EC-77C3-B85F-31F5-C2B399994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30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C36E30-3EC4-5A04-6F3E-C1D70A9D1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657ADC-62D3-C9D4-244F-29945FFB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7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DE0BBB-5CA3-C393-BFB5-D0B54A670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4FCC5E-0C16-F94B-49C7-1B28514C3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97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8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B86B5A7-E77B-ADF5-8EAF-87FA8738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E5DEEDD-096C-CFB3-004D-6161E2DC6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9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A0D2F6B-2150-37BA-6D7C-80A3BBBC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428EDD-7A89-BE93-D069-5911A4B4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2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9284A09-F014-BA4C-9E30-BDA716BBB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8C7CF4-B27B-80E8-2D45-3101241E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2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C52D6D8-E6BF-D2FA-F01E-559DAADC4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EA75F5F-CFEF-6B35-E6BA-F85BBD42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373AD6A-D498-4029-587B-ED5CAC86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4338FC-A1C0-1895-119E-03B03A4F1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D074BD-E3E4-4C03-70EE-FAAC70910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281C37-68E4-76B9-BDE3-71CEF0CCF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96"/>
            <a:ext cx="20104096" cy="113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95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0</Words>
  <Application>Microsoft Macintosh PowerPoint</Application>
  <PresentationFormat>Custom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Bicyclette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rdavisdesign02@yahoo.com</cp:lastModifiedBy>
  <cp:revision>6</cp:revision>
  <dcterms:created xsi:type="dcterms:W3CDTF">2025-05-19T15:51:47Z</dcterms:created>
  <dcterms:modified xsi:type="dcterms:W3CDTF">2025-06-03T21:04:42Z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2025-05-19T00:00:00Z</vt:filetime>
  </property>
  <property fmtid="{D5CDD505-2E9C-101B-9397-08002B2CF9AE}" pid="3" name="LastSaved">
    <vt:filetime>2025-05-19T00:00:00Z</vt:filetime>
  </property>
  <property fmtid="{D5CDD505-2E9C-101B-9397-08002B2CF9AE}" pid="4" name="Producer">
    <vt:lpwstr>macOS Version 14.7.3 (Build 23H417) Quartz PDFContext</vt:lpwstr>
  </property>
</Properties>
</file>