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3" r:id="rId6"/>
    <p:sldId id="281" r:id="rId7"/>
    <p:sldId id="277" r:id="rId8"/>
    <p:sldId id="278" r:id="rId9"/>
    <p:sldId id="279" r:id="rId10"/>
    <p:sldId id="280" r:id="rId11"/>
    <p:sldId id="275" r:id="rId12"/>
    <p:sldId id="294" r:id="rId13"/>
    <p:sldId id="293" r:id="rId14"/>
    <p:sldId id="292" r:id="rId15"/>
    <p:sldId id="291" r:id="rId16"/>
    <p:sldId id="290" r:id="rId17"/>
    <p:sldId id="289" r:id="rId18"/>
    <p:sldId id="288" r:id="rId19"/>
    <p:sldId id="287" r:id="rId20"/>
    <p:sldId id="286" r:id="rId21"/>
    <p:sldId id="285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7F20"/>
    <a:srgbClr val="B3B9B9"/>
    <a:srgbClr val="EE876B"/>
    <a:srgbClr val="4F3F2B"/>
    <a:srgbClr val="271C13"/>
    <a:srgbClr val="D7A017"/>
    <a:srgbClr val="C2C4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D7525-EA76-F141-B70A-4C2A9B4C924F}" type="datetimeFigureOut">
              <a:rPr lang="en-US" smtClean="0"/>
              <a:t>6/10/25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540D6-5A51-8144-88E3-DFB3C552B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1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40D6-5A51-8144-88E3-DFB3C552B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6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40D6-5A51-8144-88E3-DFB3C552B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0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Tension/Big Idea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40D6-5A51-8144-88E3-DFB3C552B0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13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Memory 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540D6-5A51-8144-88E3-DFB3C552B0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6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7EBA7-07B1-2A59-381D-03716FFD7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8A1F42-CDC7-D393-0A7A-F51B40CF2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5934B-0A6D-66C0-0147-886F5C844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5EE3E-7EEA-E88F-8BEE-BE24E93F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9967D-DC05-39AC-38A5-330142AB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9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B3489-8A57-252C-F131-B436A015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7CA92-A4A6-7D22-4BF8-F4181CD5A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D0BCC-A5B5-B1BC-617D-46CB2414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764E0-2DA1-EE8D-54C9-3DF4AAAF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4DB65-04EB-2479-3F34-2FCDC9B42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591177-0432-2A8A-BA73-A17BA16B7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1E04F2-31D1-5C7C-0A6A-46044A4A9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270D6-FD61-4B53-1107-9CC46EE1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78C92-517D-2F8F-BE36-8F111D63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198B-0CC8-E44A-5556-83BD27FC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7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9EF1-BB74-29DA-21EF-38D6A9FEB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9385F-DE81-0CAE-C74C-ECDE733F8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33380-FB0D-6CF2-6397-F5FF3E922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9B3C1-1C4D-DBFA-A58F-7C308694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6AFE-4127-78EF-FCE9-C6388C9C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8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1DB3C-6C2F-F10E-2A2B-F4707C17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E2A19-ADC2-5A12-C2FD-5E8A24657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E97BD-BD1B-E383-7FBF-DFD673A7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783DF-847F-7F45-0EAA-E039E545A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0388-7C6A-8CCB-04AC-9EC0CCDF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95629-A777-1FEE-ECC5-1AB42A62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CD60C-A1FF-889A-A2A4-6F60E60DD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323D1-1589-B63A-334C-13B5112FD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33A9A-D860-B9F6-912C-5BB95043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BEF62-C535-C7E6-091D-A543AFFCD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4940B-EE96-F466-98B5-9C584A230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3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C35DD-6D72-ED50-6F08-E3926DC4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E909-F297-12C2-645E-C1EC6CBA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72A94-1454-37C2-BF03-4E2ABF9B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230676-F4F1-B29D-61CA-8C529AE51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48063C-FDDC-6985-A988-B7CA9520C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39ABBD-B6ED-8B4B-7CF5-3BEDE7B32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7F88D1-3924-815D-F3D2-EA99905B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D7D57-E667-04B4-4464-197CD0360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9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63DD-0FC7-A64C-FC54-6AE29E603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18166E-5DDF-2786-E706-48FC13A2E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CFD4E-9ECE-D2EF-D051-80D5E462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A1EF6-FEDC-628F-A6B3-69DA256A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8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699CC6-AC08-3254-05D3-B66AA349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99F6D-B3A9-876A-D030-F3334544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5F9F5-71DC-5AF5-2699-61FBDD56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3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564A-130A-523F-FC8B-63667123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2C7F0-35B7-690A-E337-19A66E85A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9E157-E5CD-4A19-DECA-E6FD70E2A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CB12A-20F3-8AA9-7E8C-1D17D2C11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0BD7D-B0BE-7E3F-731C-FE9E99FC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4F5F-7344-CCD5-D412-E3F252BB5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4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B93B-3C55-72AA-2A66-11DF0D09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4A976-3D4A-3AD3-1ED8-0F9AC23B0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DE72B-E640-F8D6-60EE-D77A5E063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49C65-4AB9-1D39-1A92-3F94D97F7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F70D2-0AE3-84B9-70F5-58BAFA6D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788CA-E822-D6B7-D2A9-87D03828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5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5A7EB-B1F2-4BE6-108A-C71BD372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F038-3B81-57DB-5D97-0732356B7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65659-A9A5-8F21-CB45-993774B0B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7ED3F-0B4A-4B47-89B2-615D2DC9E864}" type="datetimeFigureOut">
              <a:rPr lang="en-US" smtClean="0"/>
              <a:t>6/10/25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408D9-37CE-B1BF-1AA0-C4E8D9785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686FF-4313-DA29-2145-D4C991809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FCD8-65F3-6049-9DFB-F560B2D37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9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 with a location pin on it&#10;&#10;AI-generated content may be incorrect.">
            <a:extLst>
              <a:ext uri="{FF2B5EF4-FFF2-40B4-BE49-F238E27FC236}">
                <a16:creationId xmlns:a16="http://schemas.microsoft.com/office/drawing/2014/main" id="{0FDF38D8-1A41-DD8C-F390-3F9B0977B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9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EAC9C-A336-FE7B-1D0C-14A3AA515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river&#10;&#10;AI-generated content may be incorrect.">
            <a:extLst>
              <a:ext uri="{FF2B5EF4-FFF2-40B4-BE49-F238E27FC236}">
                <a16:creationId xmlns:a16="http://schemas.microsoft.com/office/drawing/2014/main" id="{E76737FD-CFBB-763A-1CF5-8FA1BA0D6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46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7F8E6-8281-0CE0-04F1-7C00CF7DD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hrek character on a green background&#10;&#10;AI-generated content may be incorrect.">
            <a:extLst>
              <a:ext uri="{FF2B5EF4-FFF2-40B4-BE49-F238E27FC236}">
                <a16:creationId xmlns:a16="http://schemas.microsoft.com/office/drawing/2014/main" id="{C4AAEDCB-EC40-8A25-19FB-160B211A7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river&#10;&#10;AI-generated content may be incorrect.">
            <a:extLst>
              <a:ext uri="{FF2B5EF4-FFF2-40B4-BE49-F238E27FC236}">
                <a16:creationId xmlns:a16="http://schemas.microsoft.com/office/drawing/2014/main" id="{78F4493D-5415-C662-102A-3BAA0559E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49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movie&#10;&#10;AI-generated content may be incorrect.">
            <a:extLst>
              <a:ext uri="{FF2B5EF4-FFF2-40B4-BE49-F238E27FC236}">
                <a16:creationId xmlns:a16="http://schemas.microsoft.com/office/drawing/2014/main" id="{A75BCED3-476A-2A0D-2E75-05517E2AE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4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and a bridge&#10;&#10;AI-generated content may be incorrect.">
            <a:extLst>
              <a:ext uri="{FF2B5EF4-FFF2-40B4-BE49-F238E27FC236}">
                <a16:creationId xmlns:a16="http://schemas.microsoft.com/office/drawing/2014/main" id="{00E7F533-5771-649C-E80E-CB5C96F3A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7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ment holding a stick&#10;&#10;AI-generated content may be incorrect.">
            <a:extLst>
              <a:ext uri="{FF2B5EF4-FFF2-40B4-BE49-F238E27FC236}">
                <a16:creationId xmlns:a16="http://schemas.microsoft.com/office/drawing/2014/main" id="{3E052CE0-ED45-609F-C1C2-2A3D86224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7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in the background&#10;&#10;AI-generated content may be incorrect.">
            <a:extLst>
              <a:ext uri="{FF2B5EF4-FFF2-40B4-BE49-F238E27FC236}">
                <a16:creationId xmlns:a16="http://schemas.microsoft.com/office/drawing/2014/main" id="{F4B08B41-E405-74E6-15C4-41E6A7BEA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76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movie&#10;&#10;AI-generated content may be incorrect.">
            <a:extLst>
              <a:ext uri="{FF2B5EF4-FFF2-40B4-BE49-F238E27FC236}">
                <a16:creationId xmlns:a16="http://schemas.microsoft.com/office/drawing/2014/main" id="{7C51471E-91A4-4064-93B8-C77F2C3C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66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and a bridge&#10;&#10;AI-generated content may be incorrect.">
            <a:extLst>
              <a:ext uri="{FF2B5EF4-FFF2-40B4-BE49-F238E27FC236}">
                <a16:creationId xmlns:a16="http://schemas.microsoft.com/office/drawing/2014/main" id="{B6BC5D68-A719-9EEB-D019-F114AD4B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5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vie cover with a child holding his hands on his face&#10;&#10;AI-generated content may be incorrect.">
            <a:extLst>
              <a:ext uri="{FF2B5EF4-FFF2-40B4-BE49-F238E27FC236}">
                <a16:creationId xmlns:a16="http://schemas.microsoft.com/office/drawing/2014/main" id="{00FF0A36-A50E-BFBE-EB6E-151B52B0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2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and a bridge&#10;&#10;AI-generated content may be incorrect.">
            <a:extLst>
              <a:ext uri="{FF2B5EF4-FFF2-40B4-BE49-F238E27FC236}">
                <a16:creationId xmlns:a16="http://schemas.microsoft.com/office/drawing/2014/main" id="{5A2A9BA9-1E35-C9AC-43BE-8E489BA8F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38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and a bridge&#10;&#10;AI-generated content may be incorrect.">
            <a:extLst>
              <a:ext uri="{FF2B5EF4-FFF2-40B4-BE49-F238E27FC236}">
                <a16:creationId xmlns:a16="http://schemas.microsoft.com/office/drawing/2014/main" id="{A3ABBAF6-9C40-2760-5C46-4E1C1096C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9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4C85-D394-60D7-58EA-C981BA20E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video game&#10;&#10;AI-generated content may be incorrect.">
            <a:extLst>
              <a:ext uri="{FF2B5EF4-FFF2-40B4-BE49-F238E27FC236}">
                <a16:creationId xmlns:a16="http://schemas.microsoft.com/office/drawing/2014/main" id="{A4D5D123-0910-A54E-6ECE-0BEB877E6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4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168C4-3C62-4B61-496C-452D270E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B08E91-38C9-02EC-1C0D-B8B6BC6E4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vie poster of a person in a green garment&#10;&#10;AI-generated content may be incorrect.">
            <a:extLst>
              <a:ext uri="{FF2B5EF4-FFF2-40B4-BE49-F238E27FC236}">
                <a16:creationId xmlns:a16="http://schemas.microsoft.com/office/drawing/2014/main" id="{302C91C7-3DFD-FEA2-96D3-C78DEDDEE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02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and a bridge&#10;&#10;AI-generated content may be incorrect.">
            <a:extLst>
              <a:ext uri="{FF2B5EF4-FFF2-40B4-BE49-F238E27FC236}">
                <a16:creationId xmlns:a16="http://schemas.microsoft.com/office/drawing/2014/main" id="{E300131B-67D5-3BB6-1F2D-2FBE67750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vie poster with cartoon characters&#10;&#10;AI-generated content may be incorrect.">
            <a:extLst>
              <a:ext uri="{FF2B5EF4-FFF2-40B4-BE49-F238E27FC236}">
                <a16:creationId xmlns:a16="http://schemas.microsoft.com/office/drawing/2014/main" id="{223C2113-64BB-3638-47EF-10F5B1CBC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9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487F1-5A19-06FE-6D4E-1C698AD14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and a bridge&#10;&#10;AI-generated content may be incorrect.">
            <a:extLst>
              <a:ext uri="{FF2B5EF4-FFF2-40B4-BE49-F238E27FC236}">
                <a16:creationId xmlns:a16="http://schemas.microsoft.com/office/drawing/2014/main" id="{C8007992-7B3A-74FE-CB1B-80DEF1102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42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DF937-5AAF-D81F-DDC5-30A50CD6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movie&#10;&#10;AI-generated content may be incorrect.">
            <a:extLst>
              <a:ext uri="{FF2B5EF4-FFF2-40B4-BE49-F238E27FC236}">
                <a16:creationId xmlns:a16="http://schemas.microsoft.com/office/drawing/2014/main" id="{80A26C9C-6F76-8236-DE51-93E027B1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89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F7F92-32DD-26DC-BF62-F110EAC18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with a bridge in the background&#10;&#10;AI-generated content may be incorrect.">
            <a:extLst>
              <a:ext uri="{FF2B5EF4-FFF2-40B4-BE49-F238E27FC236}">
                <a16:creationId xmlns:a16="http://schemas.microsoft.com/office/drawing/2014/main" id="{DC2CB8AC-82DF-593F-C854-650065F55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BD804-A079-1A23-8DA5-FCBF386EF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vie poster with cartoon characters&#10;&#10;AI-generated content may be incorrect.">
            <a:extLst>
              <a:ext uri="{FF2B5EF4-FFF2-40B4-BE49-F238E27FC236}">
                <a16:creationId xmlns:a16="http://schemas.microsoft.com/office/drawing/2014/main" id="{2A1AA73D-FF36-29BE-F9CB-52F194A7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27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12</Words>
  <Application>Microsoft Macintosh PowerPoint</Application>
  <PresentationFormat>Widescreen</PresentationFormat>
  <Paragraphs>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Grace Morgan</dc:creator>
  <cp:lastModifiedBy>rdavisdesign02@yahoo.com</cp:lastModifiedBy>
  <cp:revision>57</cp:revision>
  <dcterms:created xsi:type="dcterms:W3CDTF">2023-05-12T19:10:48Z</dcterms:created>
  <dcterms:modified xsi:type="dcterms:W3CDTF">2025-06-10T20:39:24Z</dcterms:modified>
</cp:coreProperties>
</file>